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7" r:id="rId3"/>
    <p:sldId id="265" r:id="rId4"/>
    <p:sldId id="266" r:id="rId5"/>
    <p:sldId id="281" r:id="rId6"/>
    <p:sldId id="258" r:id="rId7"/>
    <p:sldId id="264" r:id="rId8"/>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87443" autoAdjust="0"/>
  </p:normalViewPr>
  <p:slideViewPr>
    <p:cSldViewPr>
      <p:cViewPr>
        <p:scale>
          <a:sx n="100" d="100"/>
          <a:sy n="100" d="100"/>
        </p:scale>
        <p:origin x="-5520" y="-18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ags" Target="tags/tag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EF13-8383-4B0A-9ADD-F69957626EBD}" type="datetimeFigureOut">
              <a:rPr lang="en-US" smtClean="0"/>
              <a:pPr/>
              <a:t>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A084E-F86F-4D6C-8A4C-EF7B7822715A}" type="slidenum">
              <a:rPr lang="en-US" smtClean="0"/>
              <a:pPr/>
              <a:t>‹#›</a:t>
            </a:fld>
            <a:endParaRPr lang="en-US"/>
          </a:p>
        </p:txBody>
      </p:sp>
    </p:spTree>
    <p:extLst>
      <p:ext uri="{BB962C8B-B14F-4D97-AF65-F5344CB8AC3E}">
        <p14:creationId xmlns:p14="http://schemas.microsoft.com/office/powerpoint/2010/main" val="239708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AHCA</a:t>
            </a:r>
            <a:r>
              <a:rPr lang="en-US" baseline="0" dirty="0" smtClean="0"/>
              <a:t> a</a:t>
            </a:r>
            <a:r>
              <a:rPr lang="en-US" dirty="0" smtClean="0"/>
              <a:t>ligned the Long</a:t>
            </a:r>
            <a:r>
              <a:rPr lang="en-US" baseline="0" dirty="0" smtClean="0"/>
              <a:t> Term Care Districts to geographically match the Hospital regions. </a:t>
            </a:r>
            <a:endParaRPr lang="en-US" dirty="0"/>
          </a:p>
        </p:txBody>
      </p:sp>
      <p:sp>
        <p:nvSpPr>
          <p:cNvPr id="4" name="Slide Number Placeholder 3"/>
          <p:cNvSpPr>
            <a:spLocks noGrp="1"/>
          </p:cNvSpPr>
          <p:nvPr>
            <p:ph type="sldNum" sz="quarter" idx="10"/>
          </p:nvPr>
        </p:nvSpPr>
        <p:spPr/>
        <p:txBody>
          <a:bodyPr/>
          <a:lstStyle/>
          <a:p>
            <a:fld id="{3B7A084E-F86F-4D6C-8A4C-EF7B7822715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Federal</a:t>
            </a:r>
            <a:r>
              <a:rPr lang="en-US" baseline="0" dirty="0" smtClean="0"/>
              <a:t> g</a:t>
            </a:r>
            <a:r>
              <a:rPr lang="en-US" dirty="0" smtClean="0"/>
              <a:t>uidelines</a:t>
            </a:r>
            <a:r>
              <a:rPr lang="en-US" baseline="0" dirty="0" smtClean="0"/>
              <a:t> push towards HCC’s.</a:t>
            </a:r>
          </a:p>
          <a:p>
            <a:r>
              <a:rPr lang="en-US" baseline="0" dirty="0" smtClean="0"/>
              <a:t>Explain HCC. </a:t>
            </a:r>
          </a:p>
          <a:p>
            <a:r>
              <a:rPr lang="en-US" baseline="0" dirty="0" smtClean="0"/>
              <a:t>New CMS providers </a:t>
            </a:r>
          </a:p>
          <a:p>
            <a:r>
              <a:rPr lang="en-US" baseline="0" smtClean="0"/>
              <a:t>Funding Sources</a:t>
            </a:r>
            <a:endParaRPr lang="en-US" dirty="0"/>
          </a:p>
        </p:txBody>
      </p:sp>
      <p:sp>
        <p:nvSpPr>
          <p:cNvPr id="4" name="Slide Number Placeholder 3"/>
          <p:cNvSpPr>
            <a:spLocks noGrp="1"/>
          </p:cNvSpPr>
          <p:nvPr>
            <p:ph type="sldNum" sz="quarter" idx="10"/>
          </p:nvPr>
        </p:nvSpPr>
        <p:spPr/>
        <p:txBody>
          <a:bodyPr/>
          <a:lstStyle/>
          <a:p>
            <a:fld id="{3B7A084E-F86F-4D6C-8A4C-EF7B7822715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A084E-F86F-4D6C-8A4C-EF7B7822715A}" type="slidenum">
              <a:rPr lang="en-US" smtClean="0"/>
              <a:pPr/>
              <a:t>4</a:t>
            </a:fld>
            <a:endParaRPr lang="en-US"/>
          </a:p>
        </p:txBody>
      </p:sp>
    </p:spTree>
    <p:extLst>
      <p:ext uri="{BB962C8B-B14F-4D97-AF65-F5344CB8AC3E}">
        <p14:creationId xmlns:p14="http://schemas.microsoft.com/office/powerpoint/2010/main" val="233374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837F5B9-DEAC-439E-A56C-055792222299}" type="datetimeFigureOut">
              <a:rPr lang="en-US" smtClean="0"/>
              <a:pPr/>
              <a:t>1/3/17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5B88E49-0592-4895-9D2E-CA44E12D118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7F5B9-DEAC-439E-A56C-055792222299}" type="datetimeFigureOut">
              <a:rPr lang="en-US" smtClean="0"/>
              <a:pPr/>
              <a:t>1/3/17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B88E49-0592-4895-9D2E-CA44E12D11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7F5B9-DEAC-439E-A56C-055792222299}" type="datetimeFigureOut">
              <a:rPr lang="en-US" smtClean="0"/>
              <a:pPr/>
              <a:t>1/3/17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B88E49-0592-4895-9D2E-CA44E12D11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7F5B9-DEAC-439E-A56C-055792222299}" type="datetimeFigureOut">
              <a:rPr lang="en-US" smtClean="0"/>
              <a:pPr/>
              <a:t>1/3/17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B88E49-0592-4895-9D2E-CA44E12D11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837F5B9-DEAC-439E-A56C-055792222299}" type="datetimeFigureOut">
              <a:rPr lang="en-US" smtClean="0"/>
              <a:pPr/>
              <a:t>1/3/17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B88E49-0592-4895-9D2E-CA44E12D118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837F5B9-DEAC-439E-A56C-055792222299}" type="datetimeFigureOut">
              <a:rPr lang="en-US" smtClean="0"/>
              <a:pPr/>
              <a:t>1/3/17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B88E49-0592-4895-9D2E-CA44E12D11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837F5B9-DEAC-439E-A56C-055792222299}" type="datetimeFigureOut">
              <a:rPr lang="en-US" smtClean="0"/>
              <a:pPr/>
              <a:t>1/3/17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5B88E49-0592-4895-9D2E-CA44E12D11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837F5B9-DEAC-439E-A56C-055792222299}" type="datetimeFigureOut">
              <a:rPr lang="en-US" smtClean="0"/>
              <a:pPr/>
              <a:t>1/3/17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5B88E49-0592-4895-9D2E-CA44E12D11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837F5B9-DEAC-439E-A56C-055792222299}" type="datetimeFigureOut">
              <a:rPr lang="en-US" smtClean="0"/>
              <a:pPr/>
              <a:t>1/3/17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5B88E49-0592-4895-9D2E-CA44E12D118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837F5B9-DEAC-439E-A56C-055792222299}" type="datetimeFigureOut">
              <a:rPr lang="en-US" smtClean="0"/>
              <a:pPr/>
              <a:t>1/3/17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B88E49-0592-4895-9D2E-CA44E12D11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837F5B9-DEAC-439E-A56C-055792222299}" type="datetimeFigureOut">
              <a:rPr lang="en-US" smtClean="0"/>
              <a:pPr/>
              <a:t>1/3/17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B88E49-0592-4895-9D2E-CA44E12D118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837F5B9-DEAC-439E-A56C-055792222299}" type="datetimeFigureOut">
              <a:rPr lang="en-US" smtClean="0"/>
              <a:pPr/>
              <a:t>1/3/17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5B88E49-0592-4895-9D2E-CA44E12D118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lyce.Wagner@arkansas.gov" TargetMode="External"/><Relationship Id="rId3" Type="http://schemas.openxmlformats.org/officeDocument/2006/relationships/hyperlink" Target="mailto:Kristin.Bendele@arkansa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14401"/>
            <a:ext cx="7772400" cy="1142999"/>
          </a:xfrm>
        </p:spPr>
        <p:txBody>
          <a:bodyPr>
            <a:normAutofit/>
          </a:bodyPr>
          <a:lstStyle/>
          <a:p>
            <a:pPr algn="ctr"/>
            <a:r>
              <a:rPr lang="en-US" sz="2800" dirty="0" smtClean="0"/>
              <a:t>Arkansas Department of Health:</a:t>
            </a:r>
            <a:br>
              <a:rPr lang="en-US" sz="2800" dirty="0" smtClean="0"/>
            </a:br>
            <a:r>
              <a:rPr lang="en-US" sz="2800" dirty="0" smtClean="0"/>
              <a:t>Healthcare Preparedness Program</a:t>
            </a:r>
            <a:endParaRPr lang="en-US" sz="2800" dirty="0"/>
          </a:p>
        </p:txBody>
      </p:sp>
      <p:sp>
        <p:nvSpPr>
          <p:cNvPr id="3" name="Subtitle 2"/>
          <p:cNvSpPr>
            <a:spLocks noGrp="1"/>
          </p:cNvSpPr>
          <p:nvPr>
            <p:ph type="subTitle" idx="1"/>
          </p:nvPr>
        </p:nvSpPr>
        <p:spPr>
          <a:xfrm>
            <a:off x="914400" y="4572000"/>
            <a:ext cx="7772400" cy="990600"/>
          </a:xfrm>
        </p:spPr>
        <p:txBody>
          <a:bodyPr>
            <a:normAutofit fontScale="92500" lnSpcReduction="10000"/>
          </a:bodyPr>
          <a:lstStyle/>
          <a:p>
            <a:pPr algn="r"/>
            <a:r>
              <a:rPr lang="en-US" sz="2000" dirty="0" smtClean="0"/>
              <a:t>Presented by:</a:t>
            </a:r>
          </a:p>
          <a:p>
            <a:pPr algn="r"/>
            <a:r>
              <a:rPr lang="en-US" sz="2000" dirty="0" smtClean="0"/>
              <a:t>Alyce Wagner &amp; Kristin Bendele</a:t>
            </a:r>
          </a:p>
          <a:p>
            <a:pPr algn="r"/>
            <a:r>
              <a:rPr lang="en-US" sz="2000" dirty="0" smtClean="0"/>
              <a:t>ADH Trauma, Preparedness, &amp; EMS Branch</a:t>
            </a:r>
            <a:endParaRPr lang="en-US" sz="2000" dirty="0"/>
          </a:p>
        </p:txBody>
      </p:sp>
      <p:pic>
        <p:nvPicPr>
          <p:cNvPr id="1026" name="Picture 2"/>
          <p:cNvPicPr>
            <a:picLocks noChangeAspect="1" noChangeArrowheads="1"/>
          </p:cNvPicPr>
          <p:nvPr/>
        </p:nvPicPr>
        <p:blipFill>
          <a:blip r:embed="rId2" cstate="print"/>
          <a:srcRect/>
          <a:stretch>
            <a:fillRect/>
          </a:stretch>
        </p:blipFill>
        <p:spPr bwMode="auto">
          <a:xfrm>
            <a:off x="1423987" y="2819400"/>
            <a:ext cx="1838325" cy="1790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Hospital Preparedness Program	</a:t>
            </a:r>
            <a:endParaRPr lang="en-US" dirty="0"/>
          </a:p>
        </p:txBody>
      </p:sp>
      <p:sp>
        <p:nvSpPr>
          <p:cNvPr id="2" name="Content Placeholder 1"/>
          <p:cNvSpPr>
            <a:spLocks noGrp="1"/>
          </p:cNvSpPr>
          <p:nvPr>
            <p:ph idx="1"/>
          </p:nvPr>
        </p:nvSpPr>
        <p:spPr/>
        <p:txBody>
          <a:bodyPr/>
          <a:lstStyle/>
          <a:p>
            <a:r>
              <a:rPr lang="en-US" dirty="0" smtClean="0"/>
              <a:t>Began 2002</a:t>
            </a:r>
          </a:p>
          <a:p>
            <a:pPr lvl="1"/>
            <a:r>
              <a:rPr lang="en-US" dirty="0" smtClean="0"/>
              <a:t>Arkansas Department of Health </a:t>
            </a:r>
          </a:p>
          <a:p>
            <a:pPr lvl="1"/>
            <a:r>
              <a:rPr lang="en-US" dirty="0" smtClean="0"/>
              <a:t>Arkansas Hospital Association</a:t>
            </a:r>
          </a:p>
          <a:p>
            <a:r>
              <a:rPr lang="en-US" dirty="0" smtClean="0"/>
              <a:t>Creation of 7 Hospital Preparedness Regions: Northwest, North Central, Northeast, Arkansas Valley, Metro, Southwest, Southeast</a:t>
            </a:r>
          </a:p>
          <a:p>
            <a:r>
              <a:rPr lang="en-US" dirty="0" smtClean="0"/>
              <a:t>Now Healthcare Coalitions</a:t>
            </a:r>
          </a:p>
          <a:p>
            <a:pPr lvl="1"/>
            <a:r>
              <a:rPr lang="en-US" dirty="0" smtClean="0"/>
              <a:t>2 Co-Leaders &amp; Secretary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Coalitions</a:t>
            </a:r>
            <a:endParaRPr lang="en-US" dirty="0"/>
          </a:p>
        </p:txBody>
      </p:sp>
      <p:sp>
        <p:nvSpPr>
          <p:cNvPr id="3" name="Content Placeholder 2"/>
          <p:cNvSpPr>
            <a:spLocks noGrp="1"/>
          </p:cNvSpPr>
          <p:nvPr>
            <p:ph idx="1"/>
          </p:nvPr>
        </p:nvSpPr>
        <p:spPr/>
        <p:txBody>
          <a:bodyPr/>
          <a:lstStyle/>
          <a:p>
            <a:r>
              <a:rPr lang="en-US" dirty="0" smtClean="0"/>
              <a:t>Basis from 7 Hospital Regions</a:t>
            </a:r>
          </a:p>
          <a:p>
            <a:r>
              <a:rPr lang="en-US" dirty="0" smtClean="0"/>
              <a:t>Collaboration of agencies, organizations, etc.</a:t>
            </a:r>
          </a:p>
          <a:p>
            <a:pPr lvl="1"/>
            <a:r>
              <a:rPr lang="en-US" dirty="0" smtClean="0"/>
              <a:t>Healthcare</a:t>
            </a:r>
          </a:p>
          <a:p>
            <a:pPr lvl="1"/>
            <a:r>
              <a:rPr lang="en-US" dirty="0" smtClean="0"/>
              <a:t>Emergency Managers</a:t>
            </a:r>
          </a:p>
          <a:p>
            <a:pPr lvl="1"/>
            <a:r>
              <a:rPr lang="en-US" dirty="0" smtClean="0"/>
              <a:t>Long Term Care Facilities</a:t>
            </a:r>
          </a:p>
          <a:p>
            <a:pPr lvl="1"/>
            <a:r>
              <a:rPr lang="en-US" dirty="0" smtClean="0"/>
              <a:t>EMS</a:t>
            </a:r>
          </a:p>
          <a:p>
            <a:pPr lvl="1"/>
            <a:r>
              <a:rPr lang="en-US" dirty="0" smtClean="0"/>
              <a:t>Coroners</a:t>
            </a:r>
          </a:p>
          <a:p>
            <a:pPr lvl="1"/>
            <a:r>
              <a:rPr lang="en-US" dirty="0" smtClean="0"/>
              <a:t>Law Enforcement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Healthcare Preparedness Program</a:t>
            </a:r>
            <a:endParaRPr lang="en-US" dirty="0"/>
          </a:p>
        </p:txBody>
      </p:sp>
      <p:sp>
        <p:nvSpPr>
          <p:cNvPr id="2" name="Content Placeholder 1"/>
          <p:cNvSpPr>
            <a:spLocks noGrp="1"/>
          </p:cNvSpPr>
          <p:nvPr>
            <p:ph idx="1"/>
          </p:nvPr>
        </p:nvSpPr>
        <p:spPr/>
        <p:txBody>
          <a:bodyPr/>
          <a:lstStyle/>
          <a:p>
            <a:r>
              <a:rPr lang="en-US" dirty="0"/>
              <a:t>Historically has been hospital centric</a:t>
            </a:r>
            <a:r>
              <a:rPr lang="en-US" dirty="0" smtClean="0"/>
              <a:t>.</a:t>
            </a:r>
          </a:p>
          <a:p>
            <a:pPr marL="109728" indent="0">
              <a:buNone/>
            </a:pPr>
            <a:endParaRPr lang="en-US" dirty="0"/>
          </a:p>
          <a:p>
            <a:r>
              <a:rPr lang="en-US" dirty="0"/>
              <a:t>N</a:t>
            </a:r>
            <a:r>
              <a:rPr lang="en-US" dirty="0" smtClean="0"/>
              <a:t>ame-change </a:t>
            </a:r>
            <a:r>
              <a:rPr lang="en-US" dirty="0"/>
              <a:t>recognition from “Hospital” to “Healthcare” Preparedness Program</a:t>
            </a:r>
            <a:r>
              <a:rPr lang="en-US" dirty="0" smtClean="0"/>
              <a:t>.</a:t>
            </a:r>
          </a:p>
          <a:p>
            <a:pPr marL="109728" indent="0">
              <a:buNone/>
            </a:pPr>
            <a:endParaRPr lang="en-US" dirty="0"/>
          </a:p>
          <a:p>
            <a:r>
              <a:rPr lang="en-US" dirty="0"/>
              <a:t>Coalitions are reaching out for non-hospital partners to be more community centric.</a:t>
            </a:r>
          </a:p>
          <a:p>
            <a:endParaRPr lang="en-US" dirty="0"/>
          </a:p>
        </p:txBody>
      </p:sp>
    </p:spTree>
    <p:extLst>
      <p:ext uri="{BB962C8B-B14F-4D97-AF65-F5344CB8AC3E}">
        <p14:creationId xmlns:p14="http://schemas.microsoft.com/office/powerpoint/2010/main" val="26089847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2191"/>
            <a:ext cx="3810000" cy="1002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914400"/>
            <a:ext cx="6477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4245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66800" y="304800"/>
            <a:ext cx="7239000" cy="62484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2" name="Content Placeholder 1"/>
          <p:cNvSpPr>
            <a:spLocks noGrp="1"/>
          </p:cNvSpPr>
          <p:nvPr>
            <p:ph idx="1"/>
          </p:nvPr>
        </p:nvSpPr>
        <p:spPr/>
        <p:txBody>
          <a:bodyPr>
            <a:normAutofit fontScale="92500" lnSpcReduction="10000"/>
          </a:bodyPr>
          <a:lstStyle/>
          <a:p>
            <a:pPr>
              <a:buNone/>
            </a:pPr>
            <a:r>
              <a:rPr lang="en-US" sz="2000" dirty="0" smtClean="0"/>
              <a:t>Alyce Wagner</a:t>
            </a:r>
          </a:p>
          <a:p>
            <a:pPr>
              <a:buNone/>
            </a:pPr>
            <a:r>
              <a:rPr lang="en-US" sz="2000" dirty="0" smtClean="0"/>
              <a:t>Preparedness and Emergency Response</a:t>
            </a:r>
          </a:p>
          <a:p>
            <a:pPr>
              <a:buNone/>
            </a:pPr>
            <a:r>
              <a:rPr lang="en-US" sz="2000" dirty="0"/>
              <a:t>Arkansas Department of Health</a:t>
            </a:r>
          </a:p>
          <a:p>
            <a:pPr>
              <a:buNone/>
            </a:pPr>
            <a:r>
              <a:rPr lang="en-US" sz="2000" dirty="0" smtClean="0"/>
              <a:t>501-580-4174</a:t>
            </a:r>
          </a:p>
          <a:p>
            <a:pPr>
              <a:buNone/>
            </a:pPr>
            <a:r>
              <a:rPr lang="en-US" sz="2000" dirty="0" smtClean="0">
                <a:hlinkClick r:id="rId2"/>
              </a:rPr>
              <a:t>Alyce.Wagner@arkansas.gov</a:t>
            </a:r>
            <a:r>
              <a:rPr lang="en-US" sz="2000" dirty="0" smtClean="0"/>
              <a:t> </a:t>
            </a:r>
          </a:p>
          <a:p>
            <a:pPr>
              <a:buNone/>
            </a:pPr>
            <a:endParaRPr lang="en-US" sz="2000" dirty="0" smtClean="0"/>
          </a:p>
          <a:p>
            <a:pPr>
              <a:buNone/>
            </a:pPr>
            <a:r>
              <a:rPr lang="en-US" sz="2000" dirty="0" smtClean="0"/>
              <a:t>Kristin </a:t>
            </a:r>
            <a:r>
              <a:rPr lang="en-US" sz="2000" dirty="0"/>
              <a:t>Bendele</a:t>
            </a:r>
          </a:p>
          <a:p>
            <a:pPr>
              <a:buNone/>
            </a:pPr>
            <a:r>
              <a:rPr lang="en-US" sz="2000" dirty="0" smtClean="0"/>
              <a:t>HPP/HAN Coordinator</a:t>
            </a:r>
            <a:endParaRPr lang="en-US" sz="2000" dirty="0"/>
          </a:p>
          <a:p>
            <a:pPr>
              <a:buNone/>
            </a:pPr>
            <a:r>
              <a:rPr lang="en-US" sz="2000" dirty="0"/>
              <a:t>Preparedness &amp; Emergency Response </a:t>
            </a:r>
            <a:r>
              <a:rPr lang="en-US" sz="2000" dirty="0" smtClean="0"/>
              <a:t>Branch</a:t>
            </a:r>
          </a:p>
          <a:p>
            <a:pPr>
              <a:buNone/>
            </a:pPr>
            <a:r>
              <a:rPr lang="en-US" sz="2000" dirty="0" smtClean="0"/>
              <a:t>Arkansas Department of Health</a:t>
            </a:r>
          </a:p>
          <a:p>
            <a:pPr>
              <a:buNone/>
            </a:pPr>
            <a:r>
              <a:rPr lang="en-US" sz="2000" dirty="0" smtClean="0"/>
              <a:t>501-671-1536</a:t>
            </a:r>
          </a:p>
          <a:p>
            <a:pPr>
              <a:buNone/>
            </a:pPr>
            <a:r>
              <a:rPr lang="en-US" sz="2000" dirty="0" smtClean="0">
                <a:hlinkClick r:id="rId3"/>
              </a:rPr>
              <a:t>Kristin.Bendele@arkansas.gov</a:t>
            </a:r>
            <a:r>
              <a:rPr lang="en-US" sz="2000" dirty="0" smtClean="0"/>
              <a:t> </a:t>
            </a:r>
          </a:p>
          <a:p>
            <a:pPr>
              <a:buNone/>
            </a:pPr>
            <a:r>
              <a:rPr lang="en-US" sz="1300" i="1" smtClean="0"/>
              <a:t>	Funding </a:t>
            </a:r>
            <a:r>
              <a:rPr lang="en-US" sz="1300" i="1" dirty="0"/>
              <a:t>for this conference was made possible (in part) by the Centers for Disease Control and Prevention.  The </a:t>
            </a:r>
            <a:r>
              <a:rPr lang="en-US" sz="1300" i="1" dirty="0" smtClean="0"/>
              <a:t>views expressed </a:t>
            </a:r>
            <a:r>
              <a:rPr lang="en-US" sz="1300" i="1" dirty="0"/>
              <a:t>in written conference materials or publications and by speakers and moderators do not necessarily reflect the official policies of the Department of Health and Human Services, nor does the mention of trade names, commercial practices, or organizations imply endorsement by the U.S. Government.</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926853af48fdf4a9d871b6b84532f628abcb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473</TotalTime>
  <Words>204</Words>
  <Application>Microsoft Macintosh PowerPoint</Application>
  <PresentationFormat>On-screen Show (4:3)</PresentationFormat>
  <Paragraphs>48</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Solstice</vt:lpstr>
      <vt:lpstr>Arkansas Department of Health: Healthcare Preparedness Program</vt:lpstr>
      <vt:lpstr>Hospital Preparedness Program </vt:lpstr>
      <vt:lpstr>Healthcare Coalitions</vt:lpstr>
      <vt:lpstr>Healthcare Preparedness Program</vt:lpstr>
      <vt:lpstr>PowerPoint Presentation</vt:lpstr>
      <vt:lpstr>PowerPoint Presentation</vt:lpstr>
      <vt:lpstr>Questions??</vt:lpstr>
    </vt:vector>
  </TitlesOfParts>
  <Company>ADH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Arkansas Department of Health: Hospital Preparedness Program</dc:title>
  <dc:creator>ashley boccarossa</dc:creator>
  <cp:lastModifiedBy>Tim White</cp:lastModifiedBy>
  <cp:revision>72</cp:revision>
  <dcterms:created xsi:type="dcterms:W3CDTF">2013-01-16T21:10:05Z</dcterms:created>
  <dcterms:modified xsi:type="dcterms:W3CDTF">2017-01-03T19:25:49Z</dcterms:modified>
</cp:coreProperties>
</file>